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91465" y="2967335"/>
            <a:ext cx="7409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532" y="3698260"/>
            <a:ext cx="4379634" cy="21427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701474" y="1945857"/>
            <a:ext cx="1078288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August 22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nd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-26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August 22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 can explain the importance of fitness assessments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Locker-room &amp; Report to Stage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Students complete fitness assessment exercises that were not done on last week</a:t>
            </a:r>
          </a:p>
          <a:p>
            <a:r>
              <a:rPr lang="en-US" sz="1200" dirty="0" smtClean="0"/>
              <a:t>Cardio: jump rope (maximum amount of time without stopping or ½ mile time)</a:t>
            </a:r>
          </a:p>
          <a:p>
            <a:r>
              <a:rPr lang="en-US" sz="1200" dirty="0" smtClean="0"/>
              <a:t>Arms: bench press &amp; incline bench &amp; bicep curls</a:t>
            </a:r>
          </a:p>
          <a:p>
            <a:r>
              <a:rPr lang="en-US" sz="1200" dirty="0" smtClean="0"/>
              <a:t>Legs: leg press (set amount and see how many reps) : Leg </a:t>
            </a:r>
            <a:r>
              <a:rPr lang="en-US" sz="1200" dirty="0" err="1" smtClean="0"/>
              <a:t>ext</a:t>
            </a:r>
            <a:r>
              <a:rPr lang="en-US" sz="1200" dirty="0" smtClean="0"/>
              <a:t> (same as press w/kettle bell)</a:t>
            </a:r>
          </a:p>
          <a:p>
            <a:r>
              <a:rPr lang="en-US" sz="1200" dirty="0" smtClean="0"/>
              <a:t>Core: crunches, oblique twist, superman    </a:t>
            </a:r>
          </a:p>
          <a:p>
            <a:endParaRPr lang="en-US" sz="1200" dirty="0"/>
          </a:p>
          <a:p>
            <a:r>
              <a:rPr lang="en-US" sz="1200" dirty="0" smtClean="0"/>
              <a:t>3. (Getting Acclimated )Those that completed the assessments (work on upper &amp; lower body)-Focus on technique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*bench (65 % of max 2 x 10)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* standing lunges with weight ( 2 x 20)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* hammer curls (8-25lbs 2 x 10)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* squat pulses with kettle bell  (2 x 25 )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* shoulder press (free weight : 10 – 35 </a:t>
            </a:r>
            <a:r>
              <a:rPr lang="en-US" sz="1200" dirty="0" err="1" smtClean="0"/>
              <a:t>lbs</a:t>
            </a:r>
            <a:r>
              <a:rPr lang="en-US" sz="1200" dirty="0" smtClean="0"/>
              <a:t>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* dead lift (bar – 25lbs)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Locker Room &amp; cool down stretches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40161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I can explain the purpose of figuring out  the current fitness level for determining the most effective fitness plan for specific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August 23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</a:t>
            </a:r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Same as Previous Day</a:t>
            </a:r>
            <a:endParaRPr lang="en-US" sz="1200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Cool down stretches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16642" y="287230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AutoNum type="arabicPeriod"/>
            </a:pPr>
            <a:r>
              <a:rPr lang="en-US" sz="1400" dirty="0" smtClean="0"/>
              <a:t>Same as previous day</a:t>
            </a:r>
          </a:p>
          <a:p>
            <a:pPr marL="228600" indent="-228600">
              <a:buAutoNum type="arabicPeriod"/>
            </a:pPr>
            <a:r>
              <a:rPr lang="en-US" sz="1400" dirty="0" smtClean="0"/>
              <a:t>Add core workout (5 minutes) 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lang="en-US" altLang="en-US" sz="1100" b="1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August 24Wednesday</a:t>
            </a:r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Same as Monday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Same as previous day</a:t>
            </a:r>
          </a:p>
          <a:p>
            <a:pPr marL="228600" indent="-228600">
              <a:buAutoNum type="arabicPeriod"/>
            </a:pP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Monday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demonstrate my understanding of proper warm-up, exercise techniques and cool down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 smtClean="0"/>
              <a:t>Make-up Day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</a:t>
            </a:r>
            <a:endParaRPr lang="en-US" dirty="0"/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-locker </a:t>
            </a:r>
            <a:r>
              <a:rPr lang="en-US" dirty="0"/>
              <a:t>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demonstrate my understanding of the rules, procedures, and expectations by following them during class time and asking questions to teacher if 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www.nike.com/nrc-app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www.rcboe.org/westside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27386</TotalTime>
  <Words>887</Words>
  <Application>Microsoft Office PowerPoint</Application>
  <PresentationFormat>Widescreen</PresentationFormat>
  <Paragraphs>137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49</cp:revision>
  <dcterms:created xsi:type="dcterms:W3CDTF">2022-07-27T15:29:14Z</dcterms:created>
  <dcterms:modified xsi:type="dcterms:W3CDTF">2022-08-22T14:30:44Z</dcterms:modified>
</cp:coreProperties>
</file>